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grandir Grand" charset="1" panose="00000507000000000000"/>
      <p:regular r:id="rId10"/>
    </p:embeddedFont>
    <p:embeddedFont>
      <p:font typeface="Agrandir Grand Bold" charset="1" panose="00000807000000000000"/>
      <p:regular r:id="rId11"/>
    </p:embeddedFont>
    <p:embeddedFont>
      <p:font typeface="Agrandir Grand Italics" charset="1" panose="00000507000000000000"/>
      <p:regular r:id="rId12"/>
    </p:embeddedFont>
    <p:embeddedFont>
      <p:font typeface="Agrandir Grand Bold Italics" charset="1" panose="00000807000000000000"/>
      <p:regular r:id="rId13"/>
    </p:embeddedFont>
    <p:embeddedFont>
      <p:font typeface="Agrandir Grand Thin" charset="1" panose="00000207000000000000"/>
      <p:regular r:id="rId14"/>
    </p:embeddedFont>
    <p:embeddedFont>
      <p:font typeface="Agrandir Grand Thin Italics" charset="1" panose="00000207000000000000"/>
      <p:regular r:id="rId15"/>
    </p:embeddedFont>
    <p:embeddedFont>
      <p:font typeface="Agrandir Grand Medium" charset="1" panose="00000607000000000000"/>
      <p:regular r:id="rId16"/>
    </p:embeddedFont>
    <p:embeddedFont>
      <p:font typeface="Agrandir Grand Medium Italics" charset="1" panose="00000607000000000000"/>
      <p:regular r:id="rId17"/>
    </p:embeddedFont>
    <p:embeddedFont>
      <p:font typeface="Agrandir Grand Ultra-Bold" charset="1" panose="00000907000000000000"/>
      <p:regular r:id="rId18"/>
    </p:embeddedFont>
    <p:embeddedFont>
      <p:font typeface="Agrandir Grand Ultra-Bold Italics" charset="1" panose="00000907000000000000"/>
      <p:regular r:id="rId19"/>
    </p:embeddedFont>
    <p:embeddedFont>
      <p:font typeface="Agrandir Grand Heavy" charset="1" panose="00000A07000000000000"/>
      <p:regular r:id="rId20"/>
    </p:embeddedFont>
    <p:embeddedFont>
      <p:font typeface="Agrandir Grand Heavy Italics" charset="1" panose="00000A07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https://pminac.com/conference2024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074" r="0" b="-21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54886" y="5259374"/>
            <a:ext cx="4616365" cy="3998926"/>
          </a:xfrm>
          <a:custGeom>
            <a:avLst/>
            <a:gdLst/>
            <a:ahLst/>
            <a:cxnLst/>
            <a:rect r="r" b="b" t="t" l="l"/>
            <a:pathLst>
              <a:path h="3998926" w="4616365">
                <a:moveTo>
                  <a:pt x="0" y="0"/>
                </a:moveTo>
                <a:lnTo>
                  <a:pt x="4616365" y="0"/>
                </a:lnTo>
                <a:lnTo>
                  <a:pt x="4616365" y="3998926"/>
                </a:lnTo>
                <a:lnTo>
                  <a:pt x="0" y="3998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64886" y="-150188"/>
            <a:ext cx="12756326" cy="3784377"/>
          </a:xfrm>
          <a:custGeom>
            <a:avLst/>
            <a:gdLst/>
            <a:ahLst/>
            <a:cxnLst/>
            <a:rect r="r" b="b" t="t" l="l"/>
            <a:pathLst>
              <a:path h="3784377" w="12756326">
                <a:moveTo>
                  <a:pt x="0" y="0"/>
                </a:moveTo>
                <a:lnTo>
                  <a:pt x="12756327" y="0"/>
                </a:lnTo>
                <a:lnTo>
                  <a:pt x="12756327" y="3784377"/>
                </a:lnTo>
                <a:lnTo>
                  <a:pt x="0" y="3784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66507" y="3860499"/>
            <a:ext cx="8740177" cy="1915400"/>
            <a:chOff x="0" y="0"/>
            <a:chExt cx="11653569" cy="25538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8315"/>
              <a:ext cx="4073834" cy="8993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24"/>
                </a:lnSpc>
              </a:pPr>
              <a:r>
                <a:rPr lang="en-US" sz="1874" spc="326">
                  <a:solidFill>
                    <a:srgbClr val="FFFFFF"/>
                  </a:solidFill>
                  <a:latin typeface="Agrandir Grand Bold"/>
                </a:rPr>
                <a:t>BEYOND BOUNDARIES: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4580130" y="-38100"/>
              <a:ext cx="7073439" cy="2591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33"/>
                </a:lnSpc>
              </a:pPr>
              <a:r>
                <a:rPr lang="en-US" sz="3624" spc="583">
                  <a:solidFill>
                    <a:srgbClr val="4B30AD"/>
                  </a:solidFill>
                  <a:latin typeface="Agrandir Grand Bold"/>
                </a:rPr>
                <a:t>Project Management Unleashed</a:t>
              </a:r>
            </a:p>
            <a:p>
              <a:pPr algn="l">
                <a:lnSpc>
                  <a:spcPts val="3733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429261" y="3208503"/>
            <a:ext cx="7571164" cy="2567395"/>
            <a:chOff x="0" y="0"/>
            <a:chExt cx="10094886" cy="342319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902564" y="693719"/>
              <a:ext cx="8192321" cy="18622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0413"/>
                </a:lnSpc>
                <a:spcBef>
                  <a:spcPct val="0"/>
                </a:spcBef>
              </a:pPr>
              <a:r>
                <a:rPr lang="en-US" sz="7438">
                  <a:solidFill>
                    <a:srgbClr val="FFFFFF"/>
                  </a:solidFill>
                  <a:latin typeface="Agrandir Grand Bold"/>
                </a:rPr>
                <a:t>NOW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219075"/>
              <a:ext cx="6829395" cy="11627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51"/>
                </a:lnSpc>
                <a:spcBef>
                  <a:spcPct val="0"/>
                </a:spcBef>
              </a:pPr>
              <a:r>
                <a:rPr lang="en-US" sz="4679">
                  <a:solidFill>
                    <a:srgbClr val="4B30AD"/>
                  </a:solidFill>
                  <a:latin typeface="Agrandir Grand Bold"/>
                </a:rPr>
                <a:t>EARLY BIRD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936680" y="2306253"/>
              <a:ext cx="7158205" cy="1116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49"/>
                </a:lnSpc>
                <a:spcBef>
                  <a:spcPct val="0"/>
                </a:spcBef>
              </a:pPr>
              <a:r>
                <a:rPr lang="en-US" sz="4678">
                  <a:solidFill>
                    <a:srgbClr val="4B30AD"/>
                  </a:solidFill>
                  <a:latin typeface="Agrandir Grand Bold"/>
                </a:rPr>
                <a:t>OPEN!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723634" y="6098594"/>
            <a:ext cx="5465085" cy="17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FFFFFF"/>
                </a:solidFill>
                <a:latin typeface="Agrandir Grand"/>
              </a:rPr>
              <a:t>Join Us at </a:t>
            </a: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FF914D"/>
                </a:solidFill>
                <a:latin typeface="Agrandir Grand"/>
              </a:rPr>
              <a:t>PMINAC Conference 2024</a:t>
            </a:r>
          </a:p>
          <a:p>
            <a:pPr algn="ctr">
              <a:lnSpc>
                <a:spcPts val="3748"/>
              </a:lnSpc>
            </a:pPr>
            <a:r>
              <a:rPr lang="en-US" sz="2677">
                <a:solidFill>
                  <a:srgbClr val="FFFFFF"/>
                </a:solidFill>
                <a:latin typeface="Agrandir Grand"/>
              </a:rPr>
              <a:t>May 15, 2024</a:t>
            </a:r>
          </a:p>
          <a:p>
            <a:pPr algn="ctr">
              <a:lnSpc>
                <a:spcPts val="1921"/>
              </a:lnSpc>
            </a:pPr>
            <a:r>
              <a:rPr lang="en-US" sz="1372">
                <a:solidFill>
                  <a:srgbClr val="FFFFFF"/>
                </a:solidFill>
                <a:latin typeface="Agrandir Grand"/>
              </a:rPr>
              <a:t>Westin Hotel, Edmonton, AB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64366" y="9115425"/>
            <a:ext cx="7159268" cy="562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 u="sng">
                <a:solidFill>
                  <a:srgbClr val="FFFFFF"/>
                </a:solidFill>
                <a:latin typeface="Agrandir Grand Bold"/>
                <a:hlinkClick r:id="rId6" tooltip="https://pminac.com/conference2024"/>
              </a:rPr>
              <a:t>pminac.com/conference2024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DAF8411OEa8</dc:identifier>
  <dcterms:modified xsi:type="dcterms:W3CDTF">2011-08-01T06:04:30Z</dcterms:modified>
  <cp:revision>1</cp:revision>
  <dc:title>Early Bird Slide</dc:title>
</cp:coreProperties>
</file>